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4660"/>
  </p:normalViewPr>
  <p:slideViewPr>
    <p:cSldViewPr snapToGrid="0">
      <p:cViewPr>
        <p:scale>
          <a:sx n="71" d="100"/>
          <a:sy n="71" d="100"/>
        </p:scale>
        <p:origin x="37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45CF-64C0-4E85-8796-8D640D36CFA5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660D-BA64-42FC-94B1-121FC8E0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47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45CF-64C0-4E85-8796-8D640D36CFA5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660D-BA64-42FC-94B1-121FC8E0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85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45CF-64C0-4E85-8796-8D640D36CFA5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660D-BA64-42FC-94B1-121FC8E0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06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45CF-64C0-4E85-8796-8D640D36CFA5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660D-BA64-42FC-94B1-121FC8E0950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196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45CF-64C0-4E85-8796-8D640D36CFA5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660D-BA64-42FC-94B1-121FC8E0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09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45CF-64C0-4E85-8796-8D640D36CFA5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660D-BA64-42FC-94B1-121FC8E0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755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45CF-64C0-4E85-8796-8D640D36CFA5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660D-BA64-42FC-94B1-121FC8E0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48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45CF-64C0-4E85-8796-8D640D36CFA5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660D-BA64-42FC-94B1-121FC8E0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177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45CF-64C0-4E85-8796-8D640D36CFA5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660D-BA64-42FC-94B1-121FC8E0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1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45CF-64C0-4E85-8796-8D640D36CFA5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660D-BA64-42FC-94B1-121FC8E0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1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45CF-64C0-4E85-8796-8D640D36CFA5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660D-BA64-42FC-94B1-121FC8E0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42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45CF-64C0-4E85-8796-8D640D36CFA5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660D-BA64-42FC-94B1-121FC8E0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46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45CF-64C0-4E85-8796-8D640D36CFA5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660D-BA64-42FC-94B1-121FC8E0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41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45CF-64C0-4E85-8796-8D640D36CFA5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660D-BA64-42FC-94B1-121FC8E0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46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45CF-64C0-4E85-8796-8D640D36CFA5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660D-BA64-42FC-94B1-121FC8E0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37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45CF-64C0-4E85-8796-8D640D36CFA5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660D-BA64-42FC-94B1-121FC8E0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20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45CF-64C0-4E85-8796-8D640D36CFA5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660D-BA64-42FC-94B1-121FC8E0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9D045CF-64C0-4E85-8796-8D640D36CFA5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01D660D-BA64-42FC-94B1-121FC8E0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021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8403F04-237B-D73C-4D72-380E1520C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53" y="976179"/>
            <a:ext cx="11579572" cy="5412286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ABCE455A-F477-3D30-EC83-617619D4D1C6}"/>
              </a:ext>
            </a:extLst>
          </p:cNvPr>
          <p:cNvSpPr/>
          <p:nvPr/>
        </p:nvSpPr>
        <p:spPr>
          <a:xfrm>
            <a:off x="412375" y="4065494"/>
            <a:ext cx="2649071" cy="66338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27886DC-01AB-FCB2-4C4B-FC46AB4181F9}"/>
              </a:ext>
            </a:extLst>
          </p:cNvPr>
          <p:cNvSpPr/>
          <p:nvPr/>
        </p:nvSpPr>
        <p:spPr>
          <a:xfrm>
            <a:off x="261390" y="4984376"/>
            <a:ext cx="1349190" cy="72614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46AD199D-0587-7B32-FD2A-BFC3F7BAC03B}"/>
              </a:ext>
            </a:extLst>
          </p:cNvPr>
          <p:cNvSpPr/>
          <p:nvPr/>
        </p:nvSpPr>
        <p:spPr>
          <a:xfrm>
            <a:off x="200053" y="5716112"/>
            <a:ext cx="757518" cy="672353"/>
          </a:xfrm>
          <a:prstGeom prst="flowChartConnector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667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861691-1E25-94CD-293D-0D989DF27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12" y="538707"/>
            <a:ext cx="11740175" cy="578058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1A8E4A-D3D7-4971-B15D-7C7A930CA4D9}"/>
              </a:ext>
            </a:extLst>
          </p:cNvPr>
          <p:cNvSpPr/>
          <p:nvPr/>
        </p:nvSpPr>
        <p:spPr>
          <a:xfrm>
            <a:off x="129988" y="2026024"/>
            <a:ext cx="2980765" cy="418203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48DFAC-4F2C-1F27-3128-A753D5BB6C67}"/>
              </a:ext>
            </a:extLst>
          </p:cNvPr>
          <p:cNvSpPr/>
          <p:nvPr/>
        </p:nvSpPr>
        <p:spPr>
          <a:xfrm>
            <a:off x="3756213" y="1479177"/>
            <a:ext cx="1582270" cy="266924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7F5F3A-A54C-B1AA-5572-490AA0C80A6D}"/>
              </a:ext>
            </a:extLst>
          </p:cNvPr>
          <p:cNvCxnSpPr/>
          <p:nvPr/>
        </p:nvCxnSpPr>
        <p:spPr>
          <a:xfrm>
            <a:off x="5450541" y="3496235"/>
            <a:ext cx="1559859" cy="479612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B81A6F-B2EE-1909-4374-65638F2CFE02}"/>
              </a:ext>
            </a:extLst>
          </p:cNvPr>
          <p:cNvSpPr txBox="1"/>
          <p:nvPr/>
        </p:nvSpPr>
        <p:spPr>
          <a:xfrm flipH="1">
            <a:off x="6966472" y="3796553"/>
            <a:ext cx="321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Extracted values from report</a:t>
            </a:r>
          </a:p>
        </p:txBody>
      </p:sp>
    </p:spTree>
    <p:extLst>
      <p:ext uri="{BB962C8B-B14F-4D97-AF65-F5344CB8AC3E}">
        <p14:creationId xmlns:p14="http://schemas.microsoft.com/office/powerpoint/2010/main" val="3719869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28220F-A366-B9A1-0723-E144602EE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3" y="630583"/>
            <a:ext cx="11568953" cy="574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9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666D3-6455-C457-08DA-BA1CF0C9A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71" y="566524"/>
            <a:ext cx="11544960" cy="5724951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0A021673-4F4B-DAD2-50B0-DBCBE2D70869}"/>
              </a:ext>
            </a:extLst>
          </p:cNvPr>
          <p:cNvSpPr/>
          <p:nvPr/>
        </p:nvSpPr>
        <p:spPr>
          <a:xfrm>
            <a:off x="327212" y="441018"/>
            <a:ext cx="1385047" cy="890241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A6257A-AC32-205D-B5E8-8E89A21ECE42}"/>
              </a:ext>
            </a:extLst>
          </p:cNvPr>
          <p:cNvSpPr/>
          <p:nvPr/>
        </p:nvSpPr>
        <p:spPr>
          <a:xfrm>
            <a:off x="286871" y="4700241"/>
            <a:ext cx="2079812" cy="136263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9F890E-6BE2-E7F2-1339-305770A912FC}"/>
              </a:ext>
            </a:extLst>
          </p:cNvPr>
          <p:cNvCxnSpPr/>
          <p:nvPr/>
        </p:nvCxnSpPr>
        <p:spPr>
          <a:xfrm>
            <a:off x="2474259" y="5132294"/>
            <a:ext cx="1698812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D20B7B-B51D-B979-9D29-FFBEACC20502}"/>
              </a:ext>
            </a:extLst>
          </p:cNvPr>
          <p:cNvSpPr txBox="1"/>
          <p:nvPr/>
        </p:nvSpPr>
        <p:spPr>
          <a:xfrm>
            <a:off x="4383741" y="5051612"/>
            <a:ext cx="3348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Considering the Obese condition</a:t>
            </a:r>
          </a:p>
        </p:txBody>
      </p:sp>
    </p:spTree>
    <p:extLst>
      <p:ext uri="{BB962C8B-B14F-4D97-AF65-F5344CB8AC3E}">
        <p14:creationId xmlns:p14="http://schemas.microsoft.com/office/powerpoint/2010/main" val="6130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4C075-F4C8-69BE-A3A0-4FD23A000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39" y="578223"/>
            <a:ext cx="11781921" cy="583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08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EB5116-1EC2-23E0-E7BF-F01F81016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15" y="596153"/>
            <a:ext cx="11752970" cy="577508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3D8BA48-5AEF-553D-3F59-56E92F711955}"/>
              </a:ext>
            </a:extLst>
          </p:cNvPr>
          <p:cNvSpPr/>
          <p:nvPr/>
        </p:nvSpPr>
        <p:spPr>
          <a:xfrm>
            <a:off x="3590365" y="5477435"/>
            <a:ext cx="2976282" cy="69924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377386-C898-6650-6A6C-DF0DDD5ADC26}"/>
              </a:ext>
            </a:extLst>
          </p:cNvPr>
          <p:cNvCxnSpPr>
            <a:cxnSpLocks/>
          </p:cNvCxnSpPr>
          <p:nvPr/>
        </p:nvCxnSpPr>
        <p:spPr>
          <a:xfrm flipV="1">
            <a:off x="6566647" y="5477435"/>
            <a:ext cx="1362635" cy="25101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4920FC-1B65-F4E2-7F0F-D4AEDA76E667}"/>
              </a:ext>
            </a:extLst>
          </p:cNvPr>
          <p:cNvSpPr txBox="1"/>
          <p:nvPr/>
        </p:nvSpPr>
        <p:spPr>
          <a:xfrm>
            <a:off x="8034618" y="5235388"/>
            <a:ext cx="3213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Can ask questions regarding personal health conditions</a:t>
            </a:r>
          </a:p>
        </p:txBody>
      </p:sp>
    </p:spTree>
    <p:extLst>
      <p:ext uri="{BB962C8B-B14F-4D97-AF65-F5344CB8AC3E}">
        <p14:creationId xmlns:p14="http://schemas.microsoft.com/office/powerpoint/2010/main" val="3022246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3EA60A-7E1E-BA0B-216C-B68C768F8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6" y="570190"/>
            <a:ext cx="11519647" cy="56340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57E351-40C1-E576-7A1D-3066D22193A0}"/>
              </a:ext>
            </a:extLst>
          </p:cNvPr>
          <p:cNvSpPr txBox="1"/>
          <p:nvPr/>
        </p:nvSpPr>
        <p:spPr>
          <a:xfrm>
            <a:off x="8041340" y="1013011"/>
            <a:ext cx="352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Suggestions given by AI</a:t>
            </a:r>
          </a:p>
        </p:txBody>
      </p:sp>
    </p:spTree>
    <p:extLst>
      <p:ext uri="{BB962C8B-B14F-4D97-AF65-F5344CB8AC3E}">
        <p14:creationId xmlns:p14="http://schemas.microsoft.com/office/powerpoint/2010/main" val="790211642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23</TotalTime>
  <Words>19</Words>
  <Application>Microsoft Office PowerPoint</Application>
  <PresentationFormat>Widescreen</PresentationFormat>
  <Paragraphs>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Corbel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Prakriti Pal</dc:creator>
  <cp:lastModifiedBy>Prakriti Pal</cp:lastModifiedBy>
  <cp:revision>1</cp:revision>
  <dcterms:created xsi:type="dcterms:W3CDTF">2026-02-17T15:02:57Z</dcterms:created>
  <dcterms:modified xsi:type="dcterms:W3CDTF">2026-02-17T15:26:27Z</dcterms:modified>
</cp:coreProperties>
</file>